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9" r:id="rId3"/>
    <p:sldId id="270" r:id="rId4"/>
    <p:sldId id="260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65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5/7/2025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A27B2-3A2C-43B8-E14D-C93CDAA2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BD5D2-D848-D86D-0F71-6DF4E194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21" y="-48131"/>
            <a:ext cx="9419019" cy="1210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Text Field (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lý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sự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kiện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StatefulWidget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FA69D-8354-700F-B23D-F34D8D25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1334279"/>
            <a:ext cx="4160601" cy="4921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E5449-CA68-A015-CCE8-9F67CD75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30" y="1334278"/>
            <a:ext cx="4709510" cy="49010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DD5A0-A8A6-61EA-FA14-1209522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34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B1AC6-B7B1-F45A-60E9-FD027C4E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05575-7CB4-DD92-643A-C198BB0C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10657116" cy="973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Text Field (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lý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sự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kiện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StatefulWidget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F40EDB-1EFD-41F5-2DCB-E9DE7B3B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58" y="1641944"/>
            <a:ext cx="3568295" cy="4478938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04D47B3-3339-DA50-3297-E605E126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9" y="1716833"/>
            <a:ext cx="5167185" cy="44040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771E-4DBF-6BF0-EFF5-9C7035C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32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BBB99-3AF8-5F83-B608-E838E548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5" y="875529"/>
            <a:ext cx="4456894" cy="5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A97A0-FC97-C86C-A97C-F27251A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88" y="1076961"/>
            <a:ext cx="4349552" cy="5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7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638174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AppBar</a:t>
            </a:r>
            <a:b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1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E5D1A-27EB-2A81-F1A3-44EB64DD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1957446"/>
            <a:ext cx="3374319" cy="4262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E12A9-EFFF-D978-3D14-1C2E6660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40" y="1957447"/>
            <a:ext cx="3103893" cy="4230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166ED-7042-AFF8-9AF2-8C901BD2F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560" y="1957446"/>
            <a:ext cx="4025392" cy="4262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InkWell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BADD86-2840-E1C0-2B7F-0D7CEFD9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662046"/>
            <a:ext cx="2895600" cy="4638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D9D77-2ACC-B527-3E00-7A505BD0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81" y="1662046"/>
            <a:ext cx="3546539" cy="4638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967C3-9E30-CEE3-ABB6-CF083D88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60" y="1662046"/>
            <a:ext cx="3841140" cy="46387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563BC-EC97-6DCD-39FE-26DDC3EC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EFA78A-2F8A-AC97-8389-DBEA55AB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GestureDetetor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99512-D9C4-90F2-C63D-D2E7954C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3" y="1408719"/>
            <a:ext cx="3921774" cy="489848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C62D7-B3DB-E507-0DFB-249A0F21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220" y="2289409"/>
            <a:ext cx="2670578" cy="4172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697F-B997-D59E-2290-B18BE39D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EA0BE3B-158A-4EDF-80DC-E394A0D1600F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ctr"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CFA4B-6E69-B7D3-BC28-5A5DFDB4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559" y="757694"/>
            <a:ext cx="2899900" cy="131377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1C3C9-1E60-D106-49B9-B677FDD6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297" y="1408719"/>
            <a:ext cx="4241743" cy="489848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81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5B655-6F7D-A9C8-BD37-05876FD5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F83A4-F84A-C80F-A468-6EEF2C60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34680" cy="6813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4.Text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F2435-2A8E-1C63-1B98-AD4F5C3E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90" y="1046480"/>
            <a:ext cx="4979910" cy="5257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27E4E-0ED6-0CEE-9A7C-59B978C1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0" y="1046480"/>
            <a:ext cx="5151120" cy="52575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482F-EDB7-109E-59C8-2C91B8A0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0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B26A1-566A-F981-057E-21F31800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607F-B72A-3FF5-20FD-31C66541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88760" cy="9251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Text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C9F3-3182-FF31-0234-FF0EB201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58" y="1525508"/>
            <a:ext cx="4787741" cy="4830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95597-8B36-5A3A-62D2-1690F887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0" y="1525509"/>
            <a:ext cx="5272295" cy="48308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B6EF-BDD0-CAEB-19EC-1EC20258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5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26BF-D936-CB9A-C13A-6753D608D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D4F5-1311-5106-D417-17A05DD7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Text Field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92E7-0102-0B66-4916-5812D427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4CE7-996D-E3C8-4B06-25B57A05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12" y="709126"/>
            <a:ext cx="4385163" cy="543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99D4A-3436-75B4-5157-4FA9EAC1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04" y="670572"/>
            <a:ext cx="4653115" cy="54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4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100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Lato</vt:lpstr>
      <vt:lpstr>Office Theme</vt:lpstr>
      <vt:lpstr>PowerPoint Presentation</vt:lpstr>
      <vt:lpstr>Báo cáo tuần 7 Họ và tên: Nguyễn Kỳ Anh MSSV:20225793 GR1 GVHD: Nguyễn Đức Toàn</vt:lpstr>
      <vt:lpstr>PowerPoint Presentation</vt:lpstr>
      <vt:lpstr>1. AppBar </vt:lpstr>
      <vt:lpstr>2. InkWell</vt:lpstr>
      <vt:lpstr>3. GestureDetetor</vt:lpstr>
      <vt:lpstr>4.Text Field</vt:lpstr>
      <vt:lpstr>4. Text Field</vt:lpstr>
      <vt:lpstr>4. Text Field</vt:lpstr>
      <vt:lpstr>5. Text Field (sử lý sự kiện StatefulWidget)</vt:lpstr>
      <vt:lpstr>5. Text Field (sử lý sự kiện StatefulWidget)</vt:lpstr>
      <vt:lpstr>6. UI Đăng nhập</vt:lpstr>
      <vt:lpstr>7.UI Đăng ký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13</cp:revision>
  <dcterms:created xsi:type="dcterms:W3CDTF">2021-05-28T04:32:29Z</dcterms:created>
  <dcterms:modified xsi:type="dcterms:W3CDTF">2025-05-07T05:54:35Z</dcterms:modified>
</cp:coreProperties>
</file>